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5" r:id="rId4"/>
    <p:sldId id="287" r:id="rId5"/>
    <p:sldId id="258" r:id="rId6"/>
    <p:sldId id="259" r:id="rId7"/>
    <p:sldId id="260" r:id="rId8"/>
    <p:sldId id="261" r:id="rId9"/>
    <p:sldId id="262" r:id="rId10"/>
    <p:sldId id="263" r:id="rId11"/>
    <p:sldId id="288" r:id="rId12"/>
    <p:sldId id="289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70" r:id="rId21"/>
    <p:sldId id="291" r:id="rId22"/>
    <p:sldId id="293" r:id="rId23"/>
    <p:sldId id="292" r:id="rId24"/>
    <p:sldId id="290" r:id="rId25"/>
    <p:sldId id="294" r:id="rId26"/>
    <p:sldId id="295" r:id="rId27"/>
    <p:sldId id="297" r:id="rId28"/>
    <p:sldId id="298" r:id="rId29"/>
    <p:sldId id="272" r:id="rId30"/>
    <p:sldId id="286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3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2000"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ab478fa98a73db020d03998713d5fdca&amp;n=33&amp;h=215&amp;w=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1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Удивительный 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мир цветов 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2000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m0-tub-ru.yandex.net/i?id=52d87977e5cf4ad16302477557aea918&amp;n=33&amp;h=215&amp;w=2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060432" cy="864096"/>
          </a:xfrm>
          <a:solidFill>
            <a:srgbClr val="00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Садовые цветы, </a:t>
            </a:r>
            <a:r>
              <a:rPr lang="ru-RU" sz="6000" b="1" i="1" dirty="0" smtClean="0">
                <a:solidFill>
                  <a:srgbClr val="FF0000"/>
                </a:solidFill>
              </a:rPr>
              <a:t> 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2000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AIRTone\Desktop\посадка.jpg"/>
          <p:cNvPicPr/>
          <p:nvPr/>
        </p:nvPicPr>
        <p:blipFill>
          <a:blip r:embed="rId2" cstate="print"/>
          <a:srcRect r="-35" b="295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">
    <p:strip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polikarbonat39.ru/wp-content/uploads/2015/11/hrizante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5949280"/>
            <a:ext cx="6192688" cy="724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Теплицы и оранжереи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2000">
    <p:strip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m0-tub-ru.yandex.net/i?id=72837c2077d3640417ed869aaa2bb69e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0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68144" y="6021288"/>
            <a:ext cx="3275856" cy="836712"/>
          </a:xfrm>
          <a:solidFill>
            <a:srgbClr val="00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Роза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2000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m0-tub-ru.yandex.net/i?id=1d54af7e9e945dbc097d148173289a2f&amp;n=33&amp;h=215&amp;w=3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576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03640" y="5991473"/>
            <a:ext cx="3240360" cy="866527"/>
          </a:xfrm>
          <a:solidFill>
            <a:srgbClr val="00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Тюльпан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980728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Click="0" advTm="2000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0-tub-ru.yandex.net/i?id=cf5bfad0f689566fcbe13ef4504c21f3&amp;n=33&amp;h=215&amp;w=3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8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5822454"/>
            <a:ext cx="6262464" cy="1035546"/>
          </a:xfrm>
          <a:solidFill>
            <a:srgbClr val="00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Гладиолусы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620688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Click="0" advTm="2000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m0-tub-ru.yandex.net/i?id=3d8da8c3b37e780d780e0b3323e3849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5991473"/>
            <a:ext cx="4355976" cy="866527"/>
          </a:xfrm>
          <a:solidFill>
            <a:srgbClr val="00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Георгины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2000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ltbaza.ru/logo/thumb.php?id=28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45832" y="5777880"/>
            <a:ext cx="3598168" cy="1080120"/>
          </a:xfrm>
          <a:solidFill>
            <a:srgbClr val="00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Астра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2000"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m0-tub-ru.yandex.net/i?id=5e48c0ae38b334d7a3143e8d00c92faa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6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5877272"/>
            <a:ext cx="3310136" cy="980728"/>
          </a:xfrm>
          <a:solidFill>
            <a:srgbClr val="00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Лилия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2000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m0-tub-ru.yandex.net/i?id=0f46ca41b9cce5d66994eaca1e381a62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62"/>
            <a:ext cx="9144000" cy="68500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352928" cy="1268760"/>
          </a:xfrm>
          <a:solidFill>
            <a:srgbClr val="00FF00"/>
          </a:solidFill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Красота цветов в городе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Click="0" advTm="2000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snim.net/wp-content/uploads/2017/03/%D1%86%D0%B2%D0%B5%D1%82%D1%8B-%D0%BD%D0%B0-%D0%BB%D1%83%D0%B3%D1%83-%D1%83%D1%82%D1%80%D0%BE%D0%BC-1000x5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2520280" cy="1152127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Луг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2000"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m0-tub-ru.yandex.net/i?id=9090a59a00532d8700fe130f85fd541f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62"/>
            <a:ext cx="9144000" cy="68500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079902"/>
            <a:ext cx="8229600" cy="778098"/>
          </a:xfrm>
          <a:solidFill>
            <a:srgbClr val="00FF00"/>
          </a:solidFill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Красота цветов в природе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2000"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healtheo360.com/blog/wp-content/uploads/2014/10/dandelions-66719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5264" y="5715000"/>
            <a:ext cx="3538736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Одуванчик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2000">
    <p:strip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arhivurokov.ru/kopilka/uploads/user_file_56f94bc17fb4e/vospitatiel-nyi-chas-na-tiemu-sokhranim-piervotsviety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01"/>
            <a:ext cx="9144000" cy="68373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5935886"/>
            <a:ext cx="3610744" cy="92211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Подснежник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2000">
    <p:strip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im0-tub-ru.yandex.net/i?id=032ce5289d5c89d5fb2278d2dd34511d&amp;n=33&amp;h=215&amp;w=3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1208" y="5719862"/>
            <a:ext cx="4042792" cy="11381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Незабудка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2000">
    <p:strip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sadisam.com/pictures/772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73216"/>
            <a:ext cx="4258816" cy="11381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Мать и мачеха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2000">
    <p:strip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topfonpack.ru/uploads/images/t/u/r/turetskaja_gvozdika_foto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661248"/>
            <a:ext cx="3456384" cy="119675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Гвоздики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2000">
    <p:strip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flcity.ru/upload/image/6fd82a4b1d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95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719862"/>
            <a:ext cx="3970784" cy="11381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Ирис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2000">
    <p:strip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72marsel.ru/Store/GetImage/431?Name=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315"/>
            <a:ext cx="7817195" cy="644904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strip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im0-tub-ru.yandex.net/i?id=4b405ba9a6a85d7c2dbd5f61aa7f224d&amp;n=33&amp;h=215&amp;w=2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strips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s://im0-tub-ru.yandex.net/i?id=bbff590360eec1e657babf4d1488a114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62"/>
            <a:ext cx="9144000" cy="68500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39544" y="5561856"/>
            <a:ext cx="4104456" cy="1296144"/>
          </a:xfrm>
          <a:solidFill>
            <a:srgbClr val="00FF00"/>
          </a:solidFill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Насекомые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2770" name="AutoShape 2" descr="https://im0-tub-ru.yandex.net/i?id=994fdc21f8b8bb6601529ad579b38dd1&amp;n=33&amp;h=215&amp;w=35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 advClick="0" advTm="2000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У цветка есть, корень, листья, стебель, чашечка цветка.…..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9698" name="Picture 2" descr="https://fs00.infourok.ru/images/doc/129/15130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strips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Только у насекомых- 6 лап, они могут ползать, ходить, летать, плавать, прыгать и бегать. </a:t>
            </a:r>
            <a:endParaRPr lang="ru-RU" dirty="0"/>
          </a:p>
        </p:txBody>
      </p:sp>
    </p:spTree>
  </p:cSld>
  <p:clrMapOvr>
    <a:masterClrMapping/>
  </p:clrMapOvr>
  <p:transition spd="med" advClick="0" advTm="2000">
    <p:strips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https://im0-tub-ru.yandex.net/i?id=6b32967a0d614f9f544707a445909f9d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62"/>
            <a:ext cx="9144000" cy="68500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0032" y="5661248"/>
            <a:ext cx="4102224" cy="1010543"/>
          </a:xfrm>
          <a:solidFill>
            <a:srgbClr val="00FF00"/>
          </a:solidFill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Бабочка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746" name="AutoShape 2" descr="https://im0-tub-ru.yandex.net/i?id=5b4395192d4edd9e6d0c4fb35ff1d06b&amp;n=33&amp;h=215&amp;w=3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https://im0-tub-ru.yandex.net/i?id=5b4395192d4edd9e6d0c4fb35ff1d06b&amp;n=33&amp;h=215&amp;w=3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 advClick="0" advTm="2000">
    <p:strip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m0-tub-ru.yandex.net/i?id=f0f7d941b91b1f71d577fd0a30af38d4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6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5733256"/>
            <a:ext cx="6262464" cy="891530"/>
          </a:xfrm>
          <a:solidFill>
            <a:srgbClr val="00FF00"/>
          </a:solidFill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Божья коровка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2000">
    <p:strip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2.bp.blogspot.com/-FPW2wnhXfDw/UYILgNkNLbI/AAAAAAAAClU/7p_IyV-jF7k/s1600/insects+hd+wallpapers+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77272"/>
            <a:ext cx="5148064" cy="980728"/>
          </a:xfrm>
          <a:solidFill>
            <a:srgbClr val="00FF00"/>
          </a:solidFill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Муравей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4293096"/>
            <a:ext cx="4618856" cy="183306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Click="0" advTm="2000">
    <p:strip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im0-tub-ru.yandex.net/i?id=4e838c2c5d2f4a0782f287dfea5b8765&amp;n=33&amp;h=215&amp;w=3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38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00192" y="5229200"/>
            <a:ext cx="2518048" cy="1370583"/>
          </a:xfrm>
          <a:solidFill>
            <a:srgbClr val="00FF00"/>
          </a:solidFill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Пчела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2000">
    <p:strips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im0-tub-ru.yandex.net/i?id=31c7d7a8db7d370d44b3eff6f16c2538&amp;n=33&amp;h=215&amp;w=3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45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703441"/>
            <a:ext cx="4174232" cy="1154559"/>
          </a:xfrm>
          <a:solidFill>
            <a:srgbClr val="00FF00"/>
          </a:solidFill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Кузнечик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2000">
    <p:strips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v-flowers.com/pics/rol-nasekomykh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5387975"/>
            <a:ext cx="7772400" cy="1470025"/>
          </a:xfrm>
          <a:solidFill>
            <a:srgbClr val="00FF00"/>
          </a:solidFill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Роль насекомых для цветов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2000">
    <p:strips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ppt4web.ru/images/1345/34480/310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745"/>
            <a:ext cx="9144000" cy="684325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2000">
    <p:strips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0-tub-ru.yandex.net/i?id=ab478fa98a73db020d03998713d5fdca&amp;n=33&amp;h=215&amp;w=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1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Экологические знаки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8914" name="AutoShape 2" descr="http://s-hero.ru/photos/kartinki-dlya-detskogo-sada-na-temu-lyudi-davyat-nasekomyh-i-obijayut-ptits-956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http://s-hero.ru/photos/kartinki-dlya-detskogo-sada-na-temu-lyudi-davyat-nasekomyh-i-obijayut-ptits-956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8" name="Picture 6" descr="https://arhivurokov.ru/kopilka/uploads/user_file_559d79f228afc/stsienarii-prazdnika-lies-nashie-boghatstvo_5.jpe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1835696" y="1412776"/>
            <a:ext cx="5256584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strips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9938" name="AutoShape 2" descr="http://www.toystrade.ru/photos/konspekt-dlya-detskogo-sada-beregite-prirodu-65033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http://mr-shar.ru/photos/ohrana-ekologii-dlya-detey-43777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http://www.toystrade.ru/photos/konspekt-dlya-detskogo-sada-beregite-prirodu-65033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https://im0-tub-ru.yandex.net/i?id=ab478fa98a73db020d03998713d5fdca&amp;n=33&amp;h=215&amp;w=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11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59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">
    <p:strips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playcast.ru/uploads/2014/12/05/10940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952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strips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4" name="Picture 4" descr="https://im0-tub-ru.yandex.net/i?id=ce8159fe2be9267ea427585d8853a84d&amp;n=33&amp;h=215&amp;w=3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104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strips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 descr="https://im0-tub-ru.yandex.net/i?id=dda7a1c243a4e766068a9e013317444f&amp;n=33&amp;h=215&amp;w=3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strip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a0ded05e9a3bdd7daddaacc3c6f10d5c&amp;n=33&amp;h=215&amp;w=3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79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Цветы полевые (луговые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013176"/>
            <a:ext cx="3816424" cy="913656"/>
          </a:xfrm>
        </p:spPr>
        <p:txBody>
          <a:bodyPr>
            <a:normAutofit fontScale="92500" lnSpcReduction="10000"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Ромашка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2000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plantarium.ru/dat/plants/3/359/10359_771304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260648"/>
            <a:ext cx="4752528" cy="1296144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Колокольчик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2000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os1.i.ua/3/1/12165128_2968e0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4030216" cy="1154559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Василёк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2000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m0-tub-ru.yandex.net/i?id=5da90d59a9054436fcbd5f32f9974d8a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20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3958208" cy="1010543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Клевер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2000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0-tub-ru.yandex.net/i?id=b1181d4a47bbf82a13485c2eedb832a4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4088" y="188640"/>
            <a:ext cx="3454152" cy="1008112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Лютик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2000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86</Words>
  <Application>Microsoft Office PowerPoint</Application>
  <PresentationFormat>Экран (4:3)</PresentationFormat>
  <Paragraphs>34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Удивительный  мир цветов </vt:lpstr>
      <vt:lpstr>Луг</vt:lpstr>
      <vt:lpstr>У цветка есть, корень, листья, стебель, чашечка цветка.…..</vt:lpstr>
      <vt:lpstr>Слайд 4</vt:lpstr>
      <vt:lpstr>Цветы полевые (луговые)</vt:lpstr>
      <vt:lpstr>Колокольчик</vt:lpstr>
      <vt:lpstr>Василёк</vt:lpstr>
      <vt:lpstr>Клевер</vt:lpstr>
      <vt:lpstr>Лютик</vt:lpstr>
      <vt:lpstr>Садовые цветы,  </vt:lpstr>
      <vt:lpstr>Слайд 11</vt:lpstr>
      <vt:lpstr>Теплицы и оранжереи</vt:lpstr>
      <vt:lpstr>Роза</vt:lpstr>
      <vt:lpstr>Тюльпан</vt:lpstr>
      <vt:lpstr>Гладиолусы</vt:lpstr>
      <vt:lpstr>Георгины</vt:lpstr>
      <vt:lpstr>Астра</vt:lpstr>
      <vt:lpstr>Лилия</vt:lpstr>
      <vt:lpstr>Красота цветов в городе</vt:lpstr>
      <vt:lpstr>Красота цветов в природе</vt:lpstr>
      <vt:lpstr>Одуванчик</vt:lpstr>
      <vt:lpstr>Подснежник</vt:lpstr>
      <vt:lpstr>Незабудка</vt:lpstr>
      <vt:lpstr>Мать и мачеха</vt:lpstr>
      <vt:lpstr>Гвоздики</vt:lpstr>
      <vt:lpstr>Ирис</vt:lpstr>
      <vt:lpstr>Слайд 27</vt:lpstr>
      <vt:lpstr>Слайд 28</vt:lpstr>
      <vt:lpstr>Насекомые</vt:lpstr>
      <vt:lpstr>Только у насекомых- 6 лап, они могут ползать, ходить, летать, плавать, прыгать и бегать. </vt:lpstr>
      <vt:lpstr>Бабочка</vt:lpstr>
      <vt:lpstr>Божья коровка</vt:lpstr>
      <vt:lpstr>Муравей</vt:lpstr>
      <vt:lpstr>Пчела</vt:lpstr>
      <vt:lpstr>Кузнечик</vt:lpstr>
      <vt:lpstr>Роль насекомых для цветов</vt:lpstr>
      <vt:lpstr>Слайд 37</vt:lpstr>
      <vt:lpstr>Экологические знаки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Удивительный мир  цветов и насекомых</dc:title>
  <dc:creator>AIRTone</dc:creator>
  <cp:lastModifiedBy>AIRTone</cp:lastModifiedBy>
  <cp:revision>16</cp:revision>
  <dcterms:created xsi:type="dcterms:W3CDTF">2017-06-15T17:25:08Z</dcterms:created>
  <dcterms:modified xsi:type="dcterms:W3CDTF">2017-06-18T13:35:25Z</dcterms:modified>
</cp:coreProperties>
</file>