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59" r:id="rId8"/>
    <p:sldId id="262" r:id="rId9"/>
    <p:sldId id="270" r:id="rId10"/>
    <p:sldId id="264" r:id="rId11"/>
    <p:sldId id="265" r:id="rId12"/>
    <p:sldId id="268" r:id="rId13"/>
    <p:sldId id="269" r:id="rId14"/>
    <p:sldId id="267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5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6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5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5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5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9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3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1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4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ED5F-2BD0-46C2-9E90-3A4BD4F196DB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0997-174D-43A3-96F5-1CEDDB642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0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" y="80963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4967" y="147483"/>
            <a:ext cx="11636477" cy="628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Принято       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Утверждено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Педагогическим советом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                                              Приказом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заведующего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Протокол № 1 от 30.08.2023г.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01-08/112 от 30.08.2023г.</a:t>
            </a:r>
          </a:p>
          <a:p>
            <a:pPr lvl="0"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8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Согласовано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8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общим родительским собранием </a:t>
            </a:r>
          </a:p>
          <a:p>
            <a:pPr lvl="0">
              <a:lnSpc>
                <a:spcPct val="98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МДОУ «Д/с № 32 » </a:t>
            </a:r>
          </a:p>
          <a:p>
            <a:pPr lvl="0">
              <a:lnSpc>
                <a:spcPct val="98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№ 2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27.04.2023г.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8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ДОШКОЛЬНОГО ОБРАЗОВАНИЯ</a:t>
            </a:r>
          </a:p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МДОУ «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№ 32 КОМБИНИРОВАННОГО ВИДА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63" y="3509963"/>
            <a:ext cx="4784484" cy="324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2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484" y="1"/>
            <a:ext cx="1190194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ВОСПИТАНИЯ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раскрывает задачи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обществе. 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воспитания в ДОО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формирование первоначальных представлений о традиционных ценностях российского народа, социально приемлемых нормах и правилах поведения;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формирование ценностного отношения к окружающему миру (природному и социокультурному), другим людям, самому себе;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становление первичного опыта деятельности и поведения в соответствии с традиционными ценностями, принятыми в обществе нормами и правилами. 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воспитания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Содействовать развитию личности, основанному на принятых в обществе представлениях о добре и зле, должном и недопустимом;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Создавать условия для развития и реализации личностного потенциала ребёнка, его готовности к творческому самовыражению и саморазвитию, самовоспитанию;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Осуществлять поддержку позитивной социализации ребёнка посредством проектирования и принятия уклада, воспитывающей среды, создания воспитывающих общностей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1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968" y="516193"/>
            <a:ext cx="116512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лежат ценности «Жизнь», «Добро», «Милосердие»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лежат ценности «Родина» и «Природа»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лежат ценности «Человек», «Семья», «Дружба», «Сотрудничество»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основе лежат ценность «Познание»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оздоровительное.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лежат ценности «Здоровье», «Жизнь»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Трудовое.     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лежит ценность «Труд»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Эстетическое. 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основе лежат ценности «Культура» и «Красота»</a:t>
            </a:r>
          </a:p>
        </p:txBody>
      </p:sp>
    </p:spTree>
    <p:extLst>
      <p:ext uri="{BB962C8B-B14F-4D97-AF65-F5344CB8AC3E}">
        <p14:creationId xmlns:p14="http://schemas.microsoft.com/office/powerpoint/2010/main" val="172951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484" y="0"/>
            <a:ext cx="117987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совместной работы МДОУ с семьями воспитанников</a:t>
            </a:r>
          </a:p>
          <a:p>
            <a:pPr indent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взаимодействия детского сада с семьей – 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Тесное сотрудничество с семьей делает успешной работу МДОУ.  Обмен информацией о ребенке является основой для воспитательного партнерства между родителями(законными представителями) и воспитателями, то есть для открытого, доверительного и интенсивного сотрудничества обеих сторон в общем деле образования и воспитания детей. 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в процессе организации взаимодействия с семьями воспитанников: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Приобщение родителей к участию в жизни МДОУ.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Изучение и обобщение лучшего опыта семейного воспитания.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Возрождение традиций семенного воспитания.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Повышение педагогической культуры родителей.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взаимоотношений с семьями воспитанников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Сотрудничество – общение на равных, где ни одной из сторон взаимодействия не принадлежит привилегия указывать, контролировать, оценивать.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Взаимодействие – способ организации совместной деятельности, которая осуществляется на основании социальной перцепции и с помощью общения.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взаимодействия с семьями воспитанников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Открытость МДОУ для семьи.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Сотрудничество педагогов и родителей в воспитании детей.         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единой развивающей среды, обеспечивающей одинаковые подходы к развитию ребенка в семье и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53376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06" y="176502"/>
            <a:ext cx="6870787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4465" y="162233"/>
            <a:ext cx="11400503" cy="727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" marR="9525" indent="359410" algn="just">
              <a:lnSpc>
                <a:spcPct val="111000"/>
              </a:lnSpc>
              <a:spcAft>
                <a:spcPts val="65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Образовательная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Муниципального детского образовательного учреждения «Детский сад № 32 комбинированного вида» (Далее - Программа) разработана в соответствии с  ФГОС ДО и ФОП ДО.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85" marR="9525" indent="271145" algn="just">
              <a:lnSpc>
                <a:spcPct val="111000"/>
              </a:lnSpc>
              <a:spcAft>
                <a:spcPts val="6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МДОУ разработана с учётом следующих нормативно-правовых документов: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соответствии Федеральный закон от 29 декабря 2012 г. № 273-ФЗ «Об образовании в Российской Федерации»;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основе ФГОС ДО (Приказом Министерства образования и науки Российской Федерации от 17 октября 2013 г. № 1155 (зарегистрирован Министерством юстиции Российской Федерации 14 ноября 2013 г., регистрационный № 30384), с изменениями, внесенными приказом Министерства просвещения Российской Федерации от 21 января 2019 г. № 31 (зарегистрирован Министерством юстиции Российской Федерации 13 февраля 2019 г., регистрационный № 53776) в федеральном государственном образовательном стандарте дошкольного образования)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основе ФОП ДО (Приказ Министерства просвещения Российской Федерации от 25.11.2022 № 1028 "Об утверждении федеральной образовательной программы дошкольного образования"(Зарегистрирован 28.12.2022 № 71847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3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686" y="-1"/>
            <a:ext cx="1181650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 на основе духовно-нравственных ценностей российского народа, исторических и национально-культурных традиций 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Программа, в соответствии с Федеральным законом «Об образовании в Российской Федерации», направлена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</a:t>
            </a:r>
          </a:p>
          <a:p>
            <a:pPr lvl="0" algn="ctr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11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-2495699"/>
            <a:ext cx="12032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735" y="365125"/>
            <a:ext cx="1189960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Задачи программы: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и индивидуальных возможностей;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2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729" y="235975"/>
            <a:ext cx="1169547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в целостный образовательный процесс на основе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социокультурных ценностей и принятых в обществе правил и норм поведения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нтересах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семьи,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целей, задач и содержания дошкольного общего и начального общего образования;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219" y="365125"/>
            <a:ext cx="11680723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обязательной части и части, формируемой участниками образовательных отношений. </a:t>
            </a:r>
          </a:p>
          <a:p>
            <a:pPr lvl="0" algn="just" fontAlgn="base">
              <a:lnSpc>
                <a:spcPct val="107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являются взаимодополняющими и необходимыми с точки зрения реализации требований ФГОС ДО.  </a:t>
            </a:r>
          </a:p>
          <a:p>
            <a:pPr lvl="0" algn="just" fontAlgn="base">
              <a:lnSpc>
                <a:spcPct val="107000"/>
              </a:lnSpc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Программы соответствует ФОП ДО и обеспечивает: 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и развитие ребенка дошкольного возраста как гражданина Российской Федерации, формирование основ его гражданской и культурной идентичности на доступном его возрасту содержании доступными средствами; 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единого ядра содержания дошкольного образования (далее – ДО), ориентированного на приобщение детей к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 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единого федерального образовательного пространства воспитания и обучения детей от рождения до поступления в начальную школу, обеспечивающего ребенку и его родителям (законным представителям), равные, качественные условия ДО, вне зависимости от места и региона проживания.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500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703" y="486697"/>
            <a:ext cx="11282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образования (обучения и воспитания) на каждом возрастном этапе реализуются по 5 образовательным областям: 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Социально-коммуникативное развитие, 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Познавательное развитие, 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каждой образовательной области сформулированы задачи и содержание образовательной деятельности, предусмотренное для освоения в каждой возрастной группе детей в возрасте от  трёх до семи-восьми лет.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Представлены задачи воспитания, направленные на приобщение детей к ценностям российского народа, формирование у них ценностного отношения к окружающему миру.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2618" y="365125"/>
            <a:ext cx="111792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 в соответствии с задачами разных образовательных областей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 по интересам детей (рисование, конструирование, лепка и другое)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эксперименты, практико-ориентированные проекты, коллекционирование и другое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литературы, прослушивание аудиозаписей, лучших образцов чтения, рассматривание иллюстраций, просмотр мультфильмов и так далее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по всем видам деятельности и образовательным областям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кружки, организуемые в МДОУ, с возможностью выбора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интересам, возможность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естественным продолжением образовательного процесса, направлена на создание условий для развития личности каждого ребёнка и используется для мотивации детей к познанию и творчеству.  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961" y="147484"/>
            <a:ext cx="1114978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Коррекционно-развивающая работа и\или инклюзивное образование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МДОУ  направлено на обеспечение коррекции нарушений развития у различных категорий детей: </a:t>
            </a:r>
          </a:p>
          <a:p>
            <a:pPr lvl="0" indent="-342900" algn="just">
              <a:buFont typeface="+mj-lt"/>
              <a:buAutoNum type="arabicParenR"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нормотипичные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с нормативным кризисом развития;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ОП: с ОВЗ и (или) инвалидностью, получившие статус в порядке, установленном законодательством Российской Федерации; обучающиеся по индивидуальному учебному плану (учебному расписанию) на основании медицинского заключения (дети, находящиеся под диспансерным наблюдением, в том числе часто болеющие дети); часто болеющие дети характеризуются повышенной заболеваемостью острыми респираторными инфекциями, которые не связаны с врожденными и наследственными состояниями, приводящими к большому количеству пропусков ребёнком в посещении ДОО; обучающиеся, испытывающие трудности в освоении образовательных программ, развитии, социальной адаптации; одаренные обучающиеся;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lvl="0" algn="just" fontAlgn="base">
              <a:buClr>
                <a:srgbClr val="000000"/>
              </a:buClr>
              <a:buSzPts val="1400"/>
              <a:tabLst>
                <a:tab pos="270510" algn="l"/>
              </a:tabLst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дети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семьи, находящиеся в трудной жизненной ситуации, признанные таковыми в нормативно установленном порядке; 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890" lvl="0" algn="just" fontAlgn="base">
              <a:buClr>
                <a:srgbClr val="000000"/>
              </a:buClr>
              <a:buSzPts val="1400"/>
              <a:tabLst>
                <a:tab pos="270510" algn="l"/>
              </a:tabLst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дети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семьи, находящиеся в социально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опасном положении и 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признанные таковыми в нормативно установленном порядке; 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890" lvl="0" algn="just" fontAlgn="base">
              <a:buClr>
                <a:srgbClr val="000000"/>
              </a:buClr>
              <a:buSzPts val="1400"/>
              <a:tabLst>
                <a:tab pos="270510" algn="l"/>
              </a:tabLst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обучающиеся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«группы риска»: проявляющие комплекс выраженных факторов риска негативных проявлений (импульсивность, агрессивность, неустойчивая или крайне низкая (завышенная) самооценка, завышенный уровень притязаний).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0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1585</Words>
  <Application>Microsoft Office PowerPoint</Application>
  <PresentationFormat>Широкоэкранный</PresentationFormat>
  <Paragraphs>111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Мингалева</dc:creator>
  <cp:lastModifiedBy>Евгения Мингалева</cp:lastModifiedBy>
  <cp:revision>12</cp:revision>
  <dcterms:created xsi:type="dcterms:W3CDTF">2024-02-24T06:06:01Z</dcterms:created>
  <dcterms:modified xsi:type="dcterms:W3CDTF">2024-02-24T14:30:43Z</dcterms:modified>
</cp:coreProperties>
</file>